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301" r:id="rId2"/>
    <p:sldId id="268" r:id="rId3"/>
    <p:sldId id="269" r:id="rId4"/>
    <p:sldId id="314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315" r:id="rId24"/>
    <p:sldId id="289" r:id="rId25"/>
    <p:sldId id="290" r:id="rId26"/>
    <p:sldId id="291" r:id="rId27"/>
    <p:sldId id="292" r:id="rId28"/>
    <p:sldId id="293" r:id="rId29"/>
    <p:sldId id="294" r:id="rId30"/>
    <p:sldId id="296" r:id="rId31"/>
    <p:sldId id="297" r:id="rId32"/>
    <p:sldId id="298" r:id="rId33"/>
    <p:sldId id="300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09" r:id="rId42"/>
    <p:sldId id="310" r:id="rId43"/>
    <p:sldId id="311" r:id="rId44"/>
    <p:sldId id="312" r:id="rId45"/>
    <p:sldId id="313" r:id="rId4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4-9-2012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35</a:t>
            </a:fld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37</a:t>
            </a:fld>
            <a:endParaRPr lang="nl-N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38</a:t>
            </a:fld>
            <a:endParaRPr lang="nl-NL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39</a:t>
            </a:fld>
            <a:endParaRPr lang="nl-NL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40</a:t>
            </a:fld>
            <a:endParaRPr lang="nl-NL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41</a:t>
            </a:fld>
            <a:endParaRPr lang="nl-NL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42</a:t>
            </a:fld>
            <a:endParaRPr lang="nl-NL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44</a:t>
            </a:fld>
            <a:endParaRPr lang="nl-NL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0DF48-5894-4477-BAC8-20C5B00D26D5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FEC76-DB9B-47D7-91E2-A7718A3B75F8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4F9D-B8F2-434E-B01F-A615D7499021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D0950-E516-42D6-81C7-CFD7A832B5F2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43E24-4B72-4563-A543-FE1514EA90BD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34F4D-56CB-4AD9-8844-853CBBABCCEB}" type="datetime1">
              <a:rPr lang="nl-NL" smtClean="0"/>
              <a:t>4-9-2012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87CD4-3865-4EF7-A537-287A817CB5D5}" type="datetime1">
              <a:rPr lang="nl-NL" smtClean="0"/>
              <a:t>4-9-2012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C5F7-FB5E-4458-94A3-C7A40A622D65}" type="datetime1">
              <a:rPr lang="nl-NL" smtClean="0"/>
              <a:t>4-9-2012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E4AD-1AC9-4D5B-B84E-E42444ABEEBE}" type="datetime1">
              <a:rPr lang="nl-NL" smtClean="0"/>
              <a:t>4-9-2012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9C7E-EBFD-4C33-A149-C8FDA6C209D5}" type="datetime1">
              <a:rPr lang="nl-NL" smtClean="0"/>
              <a:t>4-9-2012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1A34-D55A-4773-BB8B-76B9FC8B7D69}" type="datetime1">
              <a:rPr lang="nl-NL" smtClean="0"/>
              <a:t>4-9-2012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05565-F996-4A35-A42B-57894B136990}" type="datetime1">
              <a:rPr lang="nl-NL" smtClean="0"/>
              <a:t>4-9-2012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86116" y="2071678"/>
            <a:ext cx="307183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5</a:t>
            </a:r>
          </a:p>
          <a:p>
            <a:endParaRPr lang="nl-NL" dirty="0" smtClean="0"/>
          </a:p>
          <a:p>
            <a:r>
              <a:rPr lang="nl-NL" dirty="0" err="1" smtClean="0"/>
              <a:t>Stayman</a:t>
            </a:r>
            <a:r>
              <a:rPr lang="nl-NL" dirty="0" smtClean="0"/>
              <a:t> </a:t>
            </a:r>
            <a:r>
              <a:rPr lang="nl-NL" dirty="0" smtClean="0"/>
              <a:t>&amp; </a:t>
            </a:r>
            <a:r>
              <a:rPr lang="nl-NL" dirty="0" err="1" smtClean="0"/>
              <a:t>Jacoby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03B50-541F-4936-AA9B-3B323550A5FC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>
                <a:latin typeface="Arial"/>
                <a:cs typeface="Arial"/>
              </a:rPr>
              <a:t> </a:t>
            </a:r>
            <a:r>
              <a:rPr lang="nl-NL" sz="4000" b="1" smtClean="0">
                <a:latin typeface="Arial"/>
                <a:cs typeface="Arial"/>
              </a:rPr>
              <a:t>    pas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 		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vierkaart ♠)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2800" b="1" dirty="0" smtClean="0">
                <a:latin typeface="Arial"/>
                <a:cs typeface="Arial"/>
              </a:rPr>
              <a:t>(vierkaart ♠) </a:t>
            </a:r>
            <a:r>
              <a:rPr lang="nl-NL" sz="4000" b="1" dirty="0" smtClean="0">
                <a:latin typeface="Arial"/>
                <a:cs typeface="Arial"/>
              </a:rPr>
              <a:t>		</a:t>
            </a:r>
            <a:r>
              <a:rPr lang="nl-NL" sz="4000" b="1" dirty="0" smtClean="0"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		  4♠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				  4♠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 </a:t>
            </a:r>
            <a:r>
              <a:rPr lang="nl-NL" sz="2800" b="1" dirty="0" err="1" smtClean="0">
                <a:latin typeface="Arial"/>
                <a:cs typeface="Arial"/>
              </a:rPr>
              <a:t>óf</a:t>
            </a:r>
            <a:r>
              <a:rPr lang="nl-NL" sz="2800" b="1" dirty="0" smtClean="0">
                <a:latin typeface="Arial"/>
                <a:cs typeface="Arial"/>
              </a:rPr>
              <a:t> </a:t>
            </a:r>
            <a:r>
              <a:rPr lang="nl-NL" sz="2800" b="1" dirty="0" smtClean="0">
                <a:latin typeface="Arial"/>
                <a:cs typeface="Arial"/>
              </a:rPr>
              <a:t>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 </a:t>
            </a:r>
            <a:r>
              <a:rPr lang="nl-NL" sz="2800" b="1" dirty="0" err="1" smtClean="0">
                <a:latin typeface="Arial"/>
                <a:cs typeface="Arial"/>
              </a:rPr>
              <a:t>én</a:t>
            </a:r>
            <a:r>
              <a:rPr lang="nl-NL" sz="2800" b="1" dirty="0" smtClean="0">
                <a:latin typeface="Arial"/>
                <a:cs typeface="Arial"/>
              </a:rPr>
              <a:t> ♠</a:t>
            </a:r>
            <a:r>
              <a:rPr lang="nl-NL" sz="2800" b="1" dirty="0" smtClean="0">
                <a:latin typeface="Arial"/>
                <a:cs typeface="Arial"/>
              </a:rPr>
              <a:t>) 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</a:t>
            </a:r>
            <a:r>
              <a:rPr lang="nl-NL" sz="4000" b="1" dirty="0" smtClean="0">
                <a:latin typeface="Arial"/>
                <a:cs typeface="Arial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(vierkaart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 </a:t>
            </a:r>
            <a:r>
              <a:rPr lang="nl-NL" sz="2800" b="1" dirty="0" err="1" smtClean="0">
                <a:latin typeface="Arial"/>
                <a:cs typeface="Arial"/>
              </a:rPr>
              <a:t>óf</a:t>
            </a:r>
            <a:r>
              <a:rPr lang="nl-NL" sz="2800" b="1" dirty="0" smtClean="0">
                <a:latin typeface="Arial"/>
                <a:cs typeface="Arial"/>
              </a:rPr>
              <a:t> 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2800" b="1" dirty="0" smtClean="0">
                <a:latin typeface="Arial"/>
                <a:cs typeface="Arial"/>
              </a:rPr>
              <a:t> </a:t>
            </a:r>
            <a:r>
              <a:rPr lang="nl-NL" sz="2800" b="1" dirty="0" err="1" smtClean="0">
                <a:latin typeface="Arial"/>
                <a:cs typeface="Arial"/>
              </a:rPr>
              <a:t>én</a:t>
            </a:r>
            <a:r>
              <a:rPr lang="nl-NL" sz="2800" b="1" dirty="0" smtClean="0">
                <a:latin typeface="Arial"/>
                <a:cs typeface="Arial"/>
              </a:rPr>
              <a:t> ♠) </a:t>
            </a:r>
            <a:r>
              <a:rPr lang="nl-NL" sz="4000" b="1" dirty="0" smtClean="0">
                <a:latin typeface="Arial"/>
                <a:cs typeface="Arial"/>
              </a:rPr>
              <a:t>				   </a:t>
            </a:r>
            <a:r>
              <a:rPr lang="nl-NL" sz="4000" b="1" dirty="0" smtClean="0">
                <a:latin typeface="Arial"/>
                <a:cs typeface="Arial"/>
              </a:rPr>
              <a:t>	   ?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			 3SA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4♠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l-NL" sz="6000" b="1" dirty="0" smtClean="0"/>
              <a:t>de</a:t>
            </a:r>
          </a:p>
          <a:p>
            <a:pPr algn="ctr">
              <a:buNone/>
            </a:pPr>
            <a:r>
              <a:rPr lang="nl-NL" sz="8800" b="1" dirty="0" err="1" smtClean="0">
                <a:solidFill>
                  <a:srgbClr val="FF0000"/>
                </a:solidFill>
              </a:rPr>
              <a:t>Jacoby</a:t>
            </a:r>
            <a:endParaRPr lang="nl-NL" sz="8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nl-NL" sz="6000" b="1" dirty="0" smtClean="0"/>
              <a:t>conventie</a:t>
            </a:r>
            <a:endParaRPr lang="nl-NL" sz="6000" b="1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36988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				    </a:t>
            </a:r>
            <a:r>
              <a:rPr lang="nl-NL" sz="4000" b="1" dirty="0" err="1" smtClean="0">
                <a:solidFill>
                  <a:srgbClr val="FF0000"/>
                </a:solidFill>
                <a:latin typeface="Arial"/>
                <a:cs typeface="Arial"/>
              </a:rPr>
              <a:t>Jacoby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</a:p>
          <a:p>
            <a:r>
              <a:rPr lang="nl-NL" sz="2800" b="1" dirty="0" smtClean="0">
                <a:latin typeface="Arial"/>
                <a:cs typeface="Arial"/>
              </a:rPr>
              <a:t>	(belooft minstens vijf schoppens)</a:t>
            </a:r>
            <a:endParaRPr lang="nl-NL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(verplicht)</a:t>
            </a:r>
            <a:r>
              <a:rPr lang="nl-NL" sz="4000" b="1" dirty="0" smtClean="0">
                <a:latin typeface="Arial"/>
                <a:cs typeface="Arial"/>
              </a:rPr>
              <a:t>		</a:t>
            </a:r>
            <a:r>
              <a:rPr lang="nl-NL" sz="4000" b="1" dirty="0" smtClean="0"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2♠ 				 pas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2♠ 				 pas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V96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3SA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r>
              <a:rPr lang="nl-NL" sz="1200" dirty="0" smtClean="0"/>
              <a:t> </a:t>
            </a:r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2♠ 				   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2♠ 				  4♠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VB9843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 2♠ 				  4♠ 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A10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HV65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V96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Stayman</a:t>
            </a:r>
            <a:r>
              <a:rPr lang="nl-NL" b="1" dirty="0" smtClean="0"/>
              <a:t> &amp; </a:t>
            </a:r>
            <a:r>
              <a:rPr lang="nl-NL" b="1" dirty="0" err="1" smtClean="0"/>
              <a:t>Jacoby</a:t>
            </a:r>
            <a:r>
              <a:rPr lang="nl-NL" b="1" dirty="0" smtClean="0"/>
              <a:t> na 1SA: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err="1" smtClean="0"/>
                        <a:t>Géén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Stayman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nl-NL" sz="2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2800" dirty="0" smtClean="0"/>
                        <a:t>- </a:t>
                      </a:r>
                      <a:r>
                        <a:rPr lang="nl-NL" sz="2800" dirty="0" err="1" smtClean="0"/>
                        <a:t>krt</a:t>
                      </a:r>
                      <a:r>
                        <a:rPr lang="nl-NL" sz="2800" dirty="0" smtClean="0"/>
                        <a:t> </a:t>
                      </a:r>
                      <a:r>
                        <a:rPr lang="nl-NL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r>
                        <a:rPr lang="nl-NL" sz="2800" dirty="0" smtClean="0"/>
                        <a:t>/</a:t>
                      </a:r>
                      <a:r>
                        <a:rPr lang="nl-NL" sz="2800" b="1" dirty="0" smtClean="0">
                          <a:latin typeface="Arial"/>
                          <a:cs typeface="Arial"/>
                        </a:rPr>
                        <a:t>♠</a:t>
                      </a:r>
                      <a:endParaRPr lang="nl-NL" sz="2800" b="1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b="1" dirty="0" err="1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Jacoby</a:t>
                      </a:r>
                      <a:endParaRPr lang="nl-NL" sz="280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600" b="1" dirty="0" smtClean="0"/>
                        <a:t>0-7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dirty="0" smtClean="0"/>
                        <a:t>0-7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>
                          <a:latin typeface="+mn-lt"/>
                        </a:rPr>
                        <a:t>pnt</a:t>
                      </a:r>
                      <a:r>
                        <a:rPr lang="nl-NL" sz="3600" b="1" smtClean="0">
                          <a:latin typeface="+mn-lt"/>
                        </a:rPr>
                        <a:t>: 2</a:t>
                      </a:r>
                      <a:r>
                        <a:rPr lang="nl-NL" sz="3600" b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♦</a:t>
                      </a:r>
                      <a:r>
                        <a:rPr lang="nl-NL" sz="3600" b="1" smtClean="0"/>
                        <a:t>/</a:t>
                      </a:r>
                      <a:r>
                        <a:rPr lang="nl-NL" sz="3600" b="1" dirty="0" smtClean="0"/>
                        <a:t>2</a:t>
                      </a:r>
                      <a:r>
                        <a:rPr lang="nl-NL" sz="36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♥</a:t>
                      </a:r>
                      <a:endParaRPr lang="nl-NL" sz="3600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3600" b="1" dirty="0" smtClean="0"/>
                        <a:t>8-9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2SA</a:t>
                      </a:r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 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2</a:t>
                      </a:r>
                      <a:r>
                        <a:rPr lang="nl-NL" sz="3600" b="1" dirty="0" smtClean="0">
                          <a:latin typeface="Arial"/>
                          <a:cs typeface="Arial"/>
                        </a:rPr>
                        <a:t>♣</a:t>
                      </a:r>
                      <a:endParaRPr lang="nl-NL" sz="3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3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nl-NL" sz="3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nl-NL" sz="3600" b="1" dirty="0" smtClean="0"/>
                        <a:t> </a:t>
                      </a:r>
                      <a:r>
                        <a:rPr lang="nl-NL" sz="3600" b="1" dirty="0" err="1" smtClean="0"/>
                        <a:t>pnt</a:t>
                      </a:r>
                      <a:r>
                        <a:rPr lang="nl-NL" sz="3600" b="1" dirty="0" smtClean="0"/>
                        <a:t>: 3SA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3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  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2SA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(8-9)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 2SA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(8-9)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	  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Times New Roman" pitchFamily="18" charset="0"/>
                <a:cs typeface="Times New Roman" pitchFamily="18" charset="0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H732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B94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nl-NL" sz="4000" b="1" dirty="0" smtClean="0">
                <a:latin typeface="Arial"/>
                <a:cs typeface="Arial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(8-9)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nl-NL" sz="6000" b="1" dirty="0" smtClean="0"/>
              <a:t>de</a:t>
            </a:r>
          </a:p>
          <a:p>
            <a:pPr algn="ctr">
              <a:buNone/>
            </a:pPr>
            <a:r>
              <a:rPr lang="nl-NL" sz="8800" b="1" dirty="0" err="1" smtClean="0">
                <a:solidFill>
                  <a:srgbClr val="FF0000"/>
                </a:solidFill>
              </a:rPr>
              <a:t>Stayman</a:t>
            </a:r>
            <a:endParaRPr lang="nl-NL" sz="88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nl-NL" sz="6000" b="1" dirty="0" smtClean="0"/>
              <a:t>conventie</a:t>
            </a:r>
            <a:endParaRPr lang="nl-NL" sz="6000" b="1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2♠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2♠	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3SA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5-krt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♠)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2♠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Verdana" pitchFamily="34" charset="0"/>
                <a:cs typeface="Arial"/>
              </a:rPr>
              <a:t>♠</a:t>
            </a:r>
            <a:r>
              <a:rPr lang="nl-NL" sz="4000" b="1" dirty="0" smtClean="0">
                <a:latin typeface="Arial"/>
                <a:cs typeface="Arial"/>
              </a:rPr>
              <a:t> VB984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2♠			       2SA 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   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5-krt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♠ 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én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8-9 </a:t>
            </a:r>
            <a:r>
              <a:rPr lang="nl-NL" sz="2800" b="1" dirty="0" err="1" smtClean="0">
                <a:latin typeface="Arial" pitchFamily="34" charset="0"/>
                <a:cs typeface="Arial" pitchFamily="34" charset="0"/>
              </a:rPr>
              <a:t>pnt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) 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 ?</a:t>
            </a: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 					   </a:t>
            </a:r>
            <a:r>
              <a:rPr lang="nl-NL" sz="4000" b="1" dirty="0" err="1" smtClean="0">
                <a:solidFill>
                  <a:srgbClr val="FF0000"/>
                </a:solidFill>
                <a:latin typeface="Arial"/>
                <a:cs typeface="Arial"/>
              </a:rPr>
              <a:t>Stayman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!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 		?		</a:t>
            </a:r>
            <a:endParaRPr lang="nl-NL" sz="4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 </a:t>
            </a:r>
            <a:endParaRPr lang="nl-NL" sz="4000" b="1" dirty="0">
              <a:latin typeface="Arial"/>
              <a:cs typeface="Arial"/>
            </a:endParaRPr>
          </a:p>
          <a:p>
            <a:r>
              <a:rPr lang="nl-NL" sz="4000" b="1" dirty="0" smtClean="0">
                <a:latin typeface="Arial"/>
                <a:cs typeface="Arial"/>
              </a:rPr>
              <a:t>    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err="1" smtClean="0">
                <a:latin typeface="Arial"/>
                <a:cs typeface="Arial"/>
              </a:rPr>
              <a:t>géén</a:t>
            </a:r>
            <a:r>
              <a:rPr lang="nl-NL" sz="2800" b="1" dirty="0" smtClean="0">
                <a:latin typeface="Arial"/>
                <a:cs typeface="Arial"/>
              </a:rPr>
              <a:t> 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of ♠)</a:t>
            </a:r>
            <a:endParaRPr lang="nl-NL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HV743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HB83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>
                <a:latin typeface="Arial"/>
                <a:cs typeface="Arial"/>
              </a:rPr>
              <a:t>H</a:t>
            </a:r>
            <a:r>
              <a:rPr lang="nl-NL" sz="4000" b="1" dirty="0" smtClean="0">
                <a:latin typeface="Arial"/>
                <a:cs typeface="Arial"/>
              </a:rPr>
              <a:t>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B42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A86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1SA 				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</a:p>
          <a:p>
            <a:r>
              <a:rPr lang="nl-NL" sz="4000" b="1" dirty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   </a:t>
            </a:r>
            <a:r>
              <a:rPr lang="nl-NL" sz="4000" b="1" dirty="0" smtClean="0">
                <a:latin typeface="Arial"/>
                <a:cs typeface="Arial"/>
              </a:rPr>
              <a:t>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err="1" smtClean="0">
                <a:latin typeface="Arial"/>
                <a:cs typeface="Arial"/>
              </a:rPr>
              <a:t>géén</a:t>
            </a:r>
            <a:r>
              <a:rPr lang="nl-NL" sz="2800" b="1" dirty="0" smtClean="0">
                <a:latin typeface="Arial"/>
                <a:cs typeface="Arial"/>
              </a:rPr>
              <a:t> vierkaart </a:t>
            </a:r>
            <a:r>
              <a:rPr lang="nl-NL" sz="28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of ♠)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/>
                <a:cs typeface="Arial"/>
              </a:rPr>
              <a:t>?</a:t>
            </a:r>
            <a:endParaRPr lang="nl-NL" sz="4000" b="1" dirty="0" smtClean="0">
              <a:latin typeface="Arial"/>
              <a:cs typeface="Arial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Contract 2, hst 5. Stayman &amp; Jacoby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1261</Words>
  <Application>Microsoft Office PowerPoint</Application>
  <PresentationFormat>Diavoorstelling (4:3)</PresentationFormat>
  <Paragraphs>577</Paragraphs>
  <Slides>45</Slides>
  <Notes>41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45</vt:i4>
      </vt:variant>
    </vt:vector>
  </HeadingPairs>
  <TitlesOfParts>
    <vt:vector size="46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 </vt:lpstr>
      <vt:lpstr>Dia 31</vt:lpstr>
      <vt:lpstr>Dia 32</vt:lpstr>
      <vt:lpstr>Stayman &amp; Jacoby na 1SA:</vt:lpstr>
      <vt:lpstr>Dia 34</vt:lpstr>
      <vt:lpstr>Dia 35</vt:lpstr>
      <vt:lpstr>Dia 36</vt:lpstr>
      <vt:lpstr>Dia 37</vt:lpstr>
      <vt:lpstr>Dia 38</vt:lpstr>
      <vt:lpstr>Dia 39</vt:lpstr>
      <vt:lpstr>Dia 40</vt:lpstr>
      <vt:lpstr>Dia 41</vt:lpstr>
      <vt:lpstr>Dia 42</vt:lpstr>
      <vt:lpstr>Dia 43</vt:lpstr>
      <vt:lpstr>Dia 44</vt:lpstr>
      <vt:lpstr>Dia 45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65</cp:revision>
  <dcterms:created xsi:type="dcterms:W3CDTF">2011-10-02T20:56:15Z</dcterms:created>
  <dcterms:modified xsi:type="dcterms:W3CDTF">2012-09-04T12:49:23Z</dcterms:modified>
</cp:coreProperties>
</file>